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6"/>
  </p:notesMasterIdLst>
  <p:sldIdLst>
    <p:sldId id="256" r:id="rId2"/>
    <p:sldId id="302" r:id="rId3"/>
    <p:sldId id="297" r:id="rId4"/>
    <p:sldId id="299" r:id="rId5"/>
    <p:sldId id="271" r:id="rId6"/>
    <p:sldId id="273" r:id="rId7"/>
    <p:sldId id="278" r:id="rId8"/>
    <p:sldId id="282" r:id="rId9"/>
    <p:sldId id="284" r:id="rId10"/>
    <p:sldId id="305" r:id="rId11"/>
    <p:sldId id="306" r:id="rId12"/>
    <p:sldId id="307" r:id="rId13"/>
    <p:sldId id="292" r:id="rId14"/>
    <p:sldId id="293" r:id="rId15"/>
    <p:sldId id="308" r:id="rId16"/>
    <p:sldId id="309" r:id="rId17"/>
    <p:sldId id="310" r:id="rId18"/>
    <p:sldId id="311" r:id="rId19"/>
    <p:sldId id="312" r:id="rId20"/>
    <p:sldId id="313" r:id="rId21"/>
    <p:sldId id="291" r:id="rId22"/>
    <p:sldId id="304" r:id="rId23"/>
    <p:sldId id="301" r:id="rId24"/>
    <p:sldId id="31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12A714-10EA-4B27-81D2-5406992D3EB8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2B88-9B31-4384-ABED-DF8A134842BB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F6B6-AACF-4F47-A49A-F73B368F13ED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669EB7-1CF1-49A1-81ED-5FF077461F6F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AD62DD-7E85-44D7-8F08-3F49E386F790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C68B-A8D8-482F-819A-C7E267EFAE76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A62B-E131-4800-93AD-EBA278873D21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BAFC6A-7336-4269-AD93-7B9D374FEA29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F76C-AAA7-4FD5-ACA6-2933700947CE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EF19C3-AADD-4514-BFF2-91207B2E414A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A10D66-2D38-4230-AAB9-CD2E498B0949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1A5397-7A4B-47C6-A6F5-EC323825E316}" type="datetime1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628800"/>
            <a:ext cx="7239748" cy="4823618"/>
          </a:xfrm>
        </p:spPr>
        <p:txBody>
          <a:bodyPr>
            <a:normAutofit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Краткая 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презентация 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образовательной программы дошкольного образования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: старший воспитатель Щербакова Л.Н.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год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                                                     « </a:t>
            </a:r>
            <a:r>
              <a:rPr lang="ru-RU" sz="2000" b="1" dirty="0">
                <a:latin typeface="Georgia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етский сад №15«Рябинка» с.Павловское»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Игра – в приоритете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Кроме игр в детском саду будут:</a:t>
            </a:r>
          </a:p>
          <a:p>
            <a:r>
              <a:rPr lang="ru-RU" dirty="0" smtClean="0"/>
              <a:t>ЗАНЯТИЯ ПО РАСПИСАНИЮ</a:t>
            </a:r>
          </a:p>
          <a:p>
            <a:r>
              <a:rPr lang="ru-RU" dirty="0" smtClean="0"/>
              <a:t>КУЛЬТУРНЫЕ ПРАКТИКИ во вторую половину дня – разные виды деятельности на разную тематику.</a:t>
            </a:r>
          </a:p>
          <a:p>
            <a:r>
              <a:rPr lang="ru-RU" dirty="0" smtClean="0"/>
              <a:t>САМОСТОЯТЕЛЬНАЯ ДЕТСКАЯ ДЕЯТЕЛЬНОСТЬ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Чтобы обучать и развивать детей педагоги будут использовать: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ru-RU" dirty="0" smtClean="0"/>
              <a:t>ТЕХНОЛОГИИ: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, исследовательской и проектной деятельности, игровые и другие.</a:t>
            </a:r>
          </a:p>
          <a:p>
            <a:pPr lvl="1"/>
            <a:r>
              <a:rPr lang="ru-RU" dirty="0" smtClean="0"/>
              <a:t>СРЕДСТВА: демонстрационные и раздаточные, визуальные, </a:t>
            </a:r>
            <a:r>
              <a:rPr lang="ru-RU" dirty="0" err="1" smtClean="0"/>
              <a:t>аудийные</a:t>
            </a:r>
            <a:r>
              <a:rPr lang="ru-RU" dirty="0" smtClean="0"/>
              <a:t>, естественные и искусственные, реальные и виртуальные;</a:t>
            </a:r>
          </a:p>
          <a:p>
            <a:pPr lvl="1"/>
            <a:r>
              <a:rPr lang="ru-RU" dirty="0" smtClean="0"/>
              <a:t>МЕТОДЫ: словесные, наглядные, практические, поощрение, соревнование, проектные, проблемного обучения и другие;</a:t>
            </a:r>
          </a:p>
          <a:p>
            <a:pPr lvl="1"/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Основные цели взаимодействия с родителями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Обеспечить психолого-педагогическую поддержку семьи и повысить компетентность родителей в вопросах образования, охраны и укрепления здоровья детей;</a:t>
            </a:r>
          </a:p>
          <a:p>
            <a:r>
              <a:rPr lang="ru-RU" dirty="0" smtClean="0"/>
              <a:t>Обеспечить единство подходов к воспитанию и обучению детей в условиях ДОУ и семьи;</a:t>
            </a:r>
          </a:p>
          <a:p>
            <a:r>
              <a:rPr lang="ru-RU" dirty="0" smtClean="0"/>
              <a:t>Повысить воспитательный потенциал семьи.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 smtClean="0">
                <a:solidFill>
                  <a:srgbClr val="C00000"/>
                </a:solidFill>
              </a:rPr>
              <a:t>Направления взаимодействия с семьями воспитанников:</a:t>
            </a:r>
            <a:endParaRPr lang="en-US" altLang="ru-RU" sz="2400" dirty="0">
              <a:solidFill>
                <a:srgbClr val="C0000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81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беседы, консультации, буклеты, памятки, папки-передвижки, анкетирование информирование через сайт ДОУ, сообщество в социальных сетях, информационные стенды)</a:t>
            </a:r>
            <a:endParaRPr lang="en-US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81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педагогическом процессе(привлечение  в подготовке утренников), совместное проведение праздников, фестивалей, выставок,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87361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Часть программы формируемая участниками образовательных отношений включает следующие программы: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5720" y="1628800"/>
            <a:ext cx="8390736" cy="194421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/>
              <a:t>Парциальные программы: </a:t>
            </a:r>
          </a:p>
          <a:p>
            <a:pPr algn="ctr"/>
            <a:r>
              <a:rPr lang="ru-RU" sz="1600" b="1" dirty="0" smtClean="0"/>
              <a:t>А.А. </a:t>
            </a:r>
            <a:r>
              <a:rPr lang="ru-RU" sz="1600" b="1" dirty="0" err="1" smtClean="0"/>
              <a:t>Чеменева</a:t>
            </a:r>
            <a:r>
              <a:rPr lang="ru-RU" sz="1600" b="1" dirty="0" smtClean="0"/>
              <a:t>, А.Ф.Мельникова, В.С.Волкова «Весёлый рюкзачок» </a:t>
            </a:r>
          </a:p>
          <a:p>
            <a:pPr algn="ctr"/>
            <a:r>
              <a:rPr lang="ru-RU" sz="1600" b="1" dirty="0" smtClean="0"/>
              <a:t>– программа рекреационного туризма </a:t>
            </a:r>
          </a:p>
          <a:p>
            <a:pPr algn="ctr"/>
            <a:r>
              <a:rPr lang="ru-RU" sz="1600" b="1" dirty="0" smtClean="0"/>
              <a:t>для детей старшего дошкольного возраста.</a:t>
            </a:r>
          </a:p>
          <a:p>
            <a:pPr algn="ctr"/>
            <a:r>
              <a:rPr lang="ru-RU" sz="1600" b="1" dirty="0" smtClean="0"/>
              <a:t>Е.В. Колесникова «От звука к букве.</a:t>
            </a:r>
          </a:p>
          <a:p>
            <a:pPr algn="ctr"/>
            <a:r>
              <a:rPr lang="ru-RU" sz="1600" b="1" dirty="0" smtClean="0"/>
              <a:t>Формирование звуковой аналитико-синтетической активности </a:t>
            </a:r>
          </a:p>
          <a:p>
            <a:pPr algn="ctr"/>
            <a:r>
              <a:rPr lang="ru-RU" sz="1600" b="1" dirty="0" smtClean="0"/>
              <a:t>дошкольников  как предпосылки обучения грамоте»</a:t>
            </a:r>
          </a:p>
          <a:p>
            <a:pPr algn="ctr"/>
            <a:r>
              <a:rPr lang="ru-RU" sz="1600" b="1" dirty="0" smtClean="0"/>
              <a:t> . 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65504" y="4005064"/>
            <a:ext cx="8410952" cy="25922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 ОБРАЗОВАНИЕ В КРУЖКАХ, СЕКЦИЯХ :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Студия раннего эстетического развития (пр.Михайлова Л.В.)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 организовать кружки и секции по следующим направлениям: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Физкультурно-оздоровительное (Весёлый мяч, школа футбола)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творчество(Конструирование, робототехника)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(коррекция речи)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для дошкольников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Развивай-ка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(комплексные занятия для малышей)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Студия «Рисование песком»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Коррекционно-развивающая работа в ДОУ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Целевые группы детей: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Нормотипичные</a:t>
            </a:r>
            <a:r>
              <a:rPr lang="ru-RU" dirty="0" smtClean="0"/>
              <a:t> дети с нормативным кризисом развития;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Дети с ОВЗ и инвалидностью;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Часто болеющие дети;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Дети с трудностями в развитии, социальной адаптации;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Одарённые дети;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Дети в трудной жизненной ситуации, группы риска;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Дети-билингвы(дети мигрантов). 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Направления и содержание  коррекционно-развивающей работы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ДИАГНОСТИЧЕСКАЯ РАБОТА (своевременное выявление детей, нуждающихся в психолого-педагогическом сопровождении, ранняя диагностика отклонений в развитии, изучение уровня общего развития и др.)</a:t>
            </a:r>
          </a:p>
          <a:p>
            <a:r>
              <a:rPr lang="ru-RU" dirty="0" smtClean="0"/>
              <a:t>КОРРЕКЦИОННО-РАЗВИВАЮЩАЯ РАБОТА(выбор оптимальных коррекционно-развивающих программ, квалифицированная помощь, проведение специалистами коррекционно-развивающих занятий)</a:t>
            </a:r>
          </a:p>
          <a:p>
            <a:r>
              <a:rPr lang="ru-RU" dirty="0" smtClean="0"/>
              <a:t>КОНСУЛЬТАТИВНАЯ РАБОТА(разработка рекомендаций, консультирование педагогов и родителей)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Программа воспитания ДОУ предусматривает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Приобщение детей к традиционным ценностям российского общества:</a:t>
            </a:r>
          </a:p>
          <a:p>
            <a:r>
              <a:rPr lang="ru-RU" dirty="0" smtClean="0"/>
              <a:t>Жизнь, достоинство;</a:t>
            </a:r>
          </a:p>
          <a:p>
            <a:r>
              <a:rPr lang="ru-RU" dirty="0" smtClean="0"/>
              <a:t>Права и свободы человека;</a:t>
            </a:r>
          </a:p>
          <a:p>
            <a:r>
              <a:rPr lang="ru-RU" dirty="0" smtClean="0"/>
              <a:t>Патриотизм, гражданственность, служение Отечеству и ответственность за его судьбу;</a:t>
            </a:r>
          </a:p>
          <a:p>
            <a:r>
              <a:rPr lang="ru-RU" dirty="0" smtClean="0"/>
              <a:t>Высокие нравственные идеалы;</a:t>
            </a:r>
          </a:p>
          <a:p>
            <a:r>
              <a:rPr lang="ru-RU" dirty="0" smtClean="0"/>
              <a:t>Крепкая семья;</a:t>
            </a:r>
          </a:p>
          <a:p>
            <a:r>
              <a:rPr lang="ru-RU" dirty="0" smtClean="0"/>
              <a:t>Созидательный труд, приоритет духовного над материальным;</a:t>
            </a:r>
          </a:p>
          <a:p>
            <a:r>
              <a:rPr lang="ru-RU" dirty="0" smtClean="0"/>
              <a:t>Гуманизм, милосердие, справедливость, коллективизм.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Ключевые направления воспитания детей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ПАТРИОТИЧЕСКОЕ;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ДУХОВНО-НРАВСТВЕННОЕ;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СОЦИАЛЬНОЕ;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ПОЗНАВАТЕЛЬНОЕ;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ФИЗИЧЕСКОЕ И ОЗДОРОВИТЕЛЬНОЕ;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ТРУДОВОЕ;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ЭСТЕТИЧЕСКОЕ.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РЕАЛИЗАЦИЯ КАЛЕНДАРНОГО ПЛАНА ВОСПИТАТЕЛЬНОЙ РАБОТЫ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Все мероприятия учитывают особенности образовательной программы, возрастные, физиологические и </a:t>
            </a:r>
            <a:r>
              <a:rPr lang="ru-RU" dirty="0" err="1" smtClean="0"/>
              <a:t>психо-эмоциональные</a:t>
            </a:r>
            <a:r>
              <a:rPr lang="ru-RU" dirty="0" smtClean="0"/>
              <a:t> особенности детей.</a:t>
            </a:r>
          </a:p>
          <a:p>
            <a:r>
              <a:rPr lang="ru-RU" dirty="0" smtClean="0"/>
              <a:t>Формат воспитательных событий: рассказы, беседы, чтение художественной и познавательной литературы, конкурс или выставка детских рисунков и поделок, презентации, акции, проекты, утренники.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    </a:t>
            </a:r>
            <a:r>
              <a:rPr lang="ru-RU" dirty="0" smtClean="0">
                <a:solidFill>
                  <a:srgbClr val="0070C0"/>
                </a:solidFill>
              </a:rPr>
              <a:t>Уважаемые родители!</a:t>
            </a:r>
          </a:p>
          <a:p>
            <a:pPr marL="0" indent="0">
              <a:buNone/>
            </a:pPr>
            <a:r>
              <a:rPr lang="ru-RU" dirty="0" smtClean="0"/>
              <a:t>Образовательная программа МБДОУ «Детский сад №15 « Рябинка» с.Павловское»  разработана в соответствии с Федеральным государственным образовательным стандартом дошкольного образования (ФГОС ДО) и Федеральной образовательной программой дошкольного образования  (ФОП ДО), особенностями образовательного учреждения, региона и муниципалитета, образовательных потребностей воспитанников и запросов родителей.</a:t>
            </a:r>
          </a:p>
          <a:p>
            <a:pPr marL="0" indent="0">
              <a:buNone/>
            </a:pPr>
            <a:r>
              <a:rPr lang="ru-RU" dirty="0" smtClean="0"/>
              <a:t>Программа реализуется в течение всего периода пребывания ребёнка в ДОУ</a:t>
            </a:r>
          </a:p>
          <a:p>
            <a:pPr marL="0" indent="0">
              <a:buNone/>
            </a:pPr>
            <a:r>
              <a:rPr lang="ru-RU" dirty="0" smtClean="0"/>
              <a:t>В данной презентации вы ознакомитесь со структурой и содержанием данной программы.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7297804"/>
      </p:ext>
    </p:extLst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РАЗВИВАЮЩАЯ ПРЕДМЕТНО-ПРОСТРАНСТВЕННАЯ СРЕДА ДОУ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РППС и учебно-методические материалы ДОУ соответствуют:</a:t>
            </a:r>
          </a:p>
          <a:p>
            <a:r>
              <a:rPr lang="ru-RU" dirty="0" smtClean="0"/>
              <a:t>санитарным нормам;</a:t>
            </a:r>
          </a:p>
          <a:p>
            <a:r>
              <a:rPr lang="ru-RU" dirty="0" smtClean="0"/>
              <a:t>требованиям ФГОС ДО и ФОП ДО;</a:t>
            </a:r>
          </a:p>
          <a:p>
            <a:r>
              <a:rPr lang="ru-RU" dirty="0" smtClean="0"/>
              <a:t>Отвечают образовательным потребностям воспитанников;</a:t>
            </a:r>
          </a:p>
          <a:p>
            <a:pPr>
              <a:buNone/>
            </a:pPr>
            <a:r>
              <a:rPr lang="ru-RU" dirty="0" smtClean="0"/>
              <a:t>РППС отражает федеральную, региональную специфику, создаётся творческими усилиями педагогов, сотрудников и родителей, </a:t>
            </a:r>
            <a:r>
              <a:rPr lang="ru-RU" dirty="0" err="1" smtClean="0"/>
              <a:t>соответсвует</a:t>
            </a:r>
            <a:r>
              <a:rPr lang="ru-RU" dirty="0" smtClean="0"/>
              <a:t> их интересам и потребностям.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Содержание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организационного раздела: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</a:t>
            </a:r>
            <a:r>
              <a:rPr lang="ru-RU" b="1" smtClean="0">
                <a:solidFill>
                  <a:srgbClr val="C00000"/>
                </a:solidFill>
              </a:rPr>
              <a:t>ожидаемые </a:t>
            </a:r>
            <a:r>
              <a:rPr lang="ru-RU" b="1" smtClean="0">
                <a:solidFill>
                  <a:srgbClr val="C00000"/>
                </a:solidFill>
              </a:rPr>
              <a:t>результаты </a:t>
            </a:r>
            <a:r>
              <a:rPr lang="ru-RU" b="1" dirty="0" smtClean="0">
                <a:solidFill>
                  <a:srgbClr val="C00000"/>
                </a:solidFill>
              </a:rPr>
              <a:t>освоения программы к концу дошкольного возраста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 ребёнка сформированы основные психофизические и нравственно-волевые качества;</a:t>
            </a:r>
          </a:p>
          <a:p>
            <a:r>
              <a:rPr lang="ru-RU" dirty="0" smtClean="0"/>
              <a:t>ребёнок владеет основными движениями и элементами спортивных игр, может контролировать свои движение и управлять ими;</a:t>
            </a:r>
          </a:p>
          <a:p>
            <a:r>
              <a:rPr lang="ru-RU" dirty="0" smtClean="0"/>
              <a:t>ребёнок соблюдает элементарные правила здорового образа жизни и личной гигиены;</a:t>
            </a:r>
          </a:p>
          <a:p>
            <a:r>
              <a:rPr lang="ru-RU" dirty="0" smtClean="0"/>
              <a:t>ребёнок результативно выполняет физические упражнения (</a:t>
            </a:r>
            <a:r>
              <a:rPr lang="ru-RU" dirty="0" err="1" smtClean="0"/>
              <a:t>общеразвивающие</a:t>
            </a:r>
            <a:r>
              <a:rPr lang="ru-RU" dirty="0" smtClean="0"/>
              <a:t>, основные движения, спортивные), участвует в туристских пеших прогулках, осваивает простейшие туристские навыки, ориентируется на местности;</a:t>
            </a:r>
          </a:p>
          <a:p>
            <a:r>
              <a:rPr lang="ru-RU" dirty="0" smtClean="0"/>
              <a:t>ребёнок проявляет элементы творчества в двигательной деятельности; ребёнок проявляет нравственно-волевые качества, самоконтроль и может осуществлять анализ своей двигательной деятельности;</a:t>
            </a:r>
          </a:p>
          <a:p>
            <a:r>
              <a:rPr lang="ru-RU" dirty="0" smtClean="0"/>
              <a:t>ребёнок проявляет духовно-нравственные качества и основы патриотизма в ходе занятий физической культурой и ознакомлением с достижениями российского спорта;</a:t>
            </a:r>
          </a:p>
          <a:p>
            <a:r>
              <a:rPr lang="ru-RU" dirty="0" smtClean="0"/>
              <a:t>ребёнок имеет начальные представления о правилах безопасного поведения в двигательной деятельности; о том, что такое здоровье, понимает, как поддержать, укрепить и сохранить его;</a:t>
            </a:r>
          </a:p>
          <a:p>
            <a:r>
              <a:rPr lang="ru-RU" dirty="0" smtClean="0"/>
              <a:t>ребёнок владеет навыками личной гигиены, может заботливо относиться к своему здоровью и здоровью окружающих, стремится оказать помощь и поддержку другим людям;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7336020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Контактная информация: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:</a:t>
            </a:r>
          </a:p>
          <a:p>
            <a:pPr algn="just"/>
            <a:r>
              <a:rPr lang="ru-RU" sz="2000" dirty="0" smtClean="0"/>
              <a:t> 601273 Владимирская область, Суздальский район, с.Павловское, ул.Школьная, д.25</a:t>
            </a:r>
          </a:p>
          <a:p>
            <a:pPr algn="just"/>
            <a:r>
              <a:rPr lang="ru-RU" b="1" dirty="0" smtClean="0"/>
              <a:t>Информационный сайт ДОУ: </a:t>
            </a:r>
          </a:p>
          <a:p>
            <a:pPr algn="just"/>
            <a:r>
              <a:rPr lang="en-US" b="1" dirty="0" smtClean="0"/>
              <a:t>https://t3089c1.dou.obrazovanie33.ru/</a:t>
            </a:r>
          </a:p>
          <a:p>
            <a:pPr algn="just"/>
            <a:r>
              <a:rPr lang="en-US" b="1" u="sng" dirty="0" smtClean="0"/>
              <a:t>https://vk.com/feed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62943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351440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СПАСИБО ЗА ВНИМАНИЕ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ОП МБДОУ « Детский сад №15« Рябинка» с.Павловское 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628800"/>
            <a:ext cx="7643866" cy="16442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0074" y="3487585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</a:t>
            </a:r>
            <a:r>
              <a:rPr lang="ru-RU" sz="2400" b="1" dirty="0" smtClean="0">
                <a:solidFill>
                  <a:srgbClr val="002060"/>
                </a:solidFill>
              </a:rPr>
              <a:t>формируемая</a:t>
            </a:r>
            <a:r>
              <a:rPr lang="ru-RU" sz="2800" b="1" dirty="0" smtClean="0">
                <a:solidFill>
                  <a:srgbClr val="002060"/>
                </a:solidFill>
              </a:rPr>
              <a:t>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7109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Обязательная часть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-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соответствует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ФОП ДО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851920" y="2420888"/>
            <a:ext cx="4392488" cy="410445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программы: </a:t>
            </a:r>
            <a:r>
              <a:rPr lang="ru-RU" dirty="0" smtClean="0"/>
              <a:t>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endParaRPr lang="ru-RU" sz="1800" dirty="0"/>
          </a:p>
        </p:txBody>
      </p:sp>
      <p:pic>
        <p:nvPicPr>
          <p:cNvPr id="6" name="Содержимое 5" descr="фоп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68655" y="1600200"/>
            <a:ext cx="3234690" cy="4572000"/>
          </a:xfrm>
        </p:spPr>
      </p:pic>
    </p:spTree>
    <p:extLst>
      <p:ext uri="{BB962C8B-B14F-4D97-AF65-F5344CB8AC3E}">
        <p14:creationId xmlns:p14="http://schemas.microsoft.com/office/powerpoint/2010/main" xmlns="" val="804164614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Задачи программы: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280920" cy="532859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  <a:endParaRPr lang="ru-RU" sz="1800" b="1" dirty="0" smtClean="0"/>
          </a:p>
          <a:p>
            <a:r>
              <a:rPr lang="ru-RU" b="1" dirty="0" smtClean="0"/>
              <a:t>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800" b="1" dirty="0" smtClean="0"/>
          </a:p>
          <a:p>
            <a:r>
              <a:rPr lang="ru-RU" b="1" dirty="0" smtClean="0"/>
              <a:t>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  <a:endParaRPr lang="ru-RU" sz="1800" b="1" dirty="0" smtClean="0"/>
          </a:p>
          <a:p>
            <a:r>
              <a:rPr lang="ru-RU" b="1" dirty="0" smtClean="0"/>
              <a:t>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  <a:endParaRPr lang="ru-RU" sz="1800" b="1" dirty="0" smtClean="0"/>
          </a:p>
          <a:p>
            <a:r>
              <a:rPr lang="ru-RU" b="1" dirty="0" smtClean="0"/>
              <a:t> охрана и укрепление физического и психического здоровья детей, в том числе их эмоционального благополучия;</a:t>
            </a:r>
            <a:endParaRPr lang="ru-RU" sz="1800" b="1" dirty="0" smtClean="0"/>
          </a:p>
          <a:p>
            <a:r>
              <a:rPr lang="ru-RU" b="1" dirty="0" smtClean="0"/>
              <a:t>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  <a:endParaRPr lang="ru-RU" sz="1800" b="1" dirty="0" smtClean="0"/>
          </a:p>
          <a:p>
            <a:r>
              <a:rPr lang="ru-RU" b="1" dirty="0" smtClean="0"/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  <a:endParaRPr lang="ru-RU" sz="1800" b="1" dirty="0" smtClean="0"/>
          </a:p>
          <a:p>
            <a:r>
              <a:rPr lang="ru-RU" b="1" dirty="0" smtClean="0"/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sz="1800" b="1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 smtClean="0">
                <a:solidFill>
                  <a:srgbClr val="C00000"/>
                </a:solidFill>
              </a:rPr>
              <a:t>Образовательная программа ДО </a:t>
            </a:r>
            <a:br>
              <a:rPr lang="ru-RU" altLang="ru-RU" sz="2400" b="1" dirty="0" smtClean="0">
                <a:solidFill>
                  <a:srgbClr val="C00000"/>
                </a:solidFill>
              </a:rPr>
            </a:br>
            <a:r>
              <a:rPr lang="ru-RU" altLang="ru-RU" sz="2400" b="1" dirty="0" smtClean="0">
                <a:solidFill>
                  <a:srgbClr val="C00000"/>
                </a:solidFill>
              </a:rPr>
              <a:t>включает три основных раздела:</a:t>
            </a:r>
            <a:endParaRPr lang="en-US" altLang="ru-RU" sz="2400" b="1" dirty="0">
              <a:solidFill>
                <a:srgbClr val="C0000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Содержание целевого раздела: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sz="2000" b="1" dirty="0" smtClean="0"/>
              <a:t>Целевой раздел </a:t>
            </a:r>
            <a:r>
              <a:rPr lang="ru-RU" sz="2000" dirty="0" smtClean="0"/>
              <a:t>включает в себя: </a:t>
            </a:r>
          </a:p>
          <a:p>
            <a:pPr algn="just">
              <a:buNone/>
            </a:pPr>
            <a:r>
              <a:rPr lang="ru-RU" sz="2000" dirty="0" smtClean="0"/>
              <a:t>    пояснительную записку, цели и задачи программы, принципы и подходы к её формированию, характеристики особенностей развития детей,  планируемые результаты освоения программы, педагогическую диагностику индивидуального развития детей.</a:t>
            </a:r>
          </a:p>
          <a:p>
            <a:pPr algn="just">
              <a:buNone/>
            </a:pPr>
            <a:r>
              <a:rPr lang="ru-RU" sz="2000" dirty="0" smtClean="0"/>
              <a:t>   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Художественно-</a:t>
            </a:r>
          </a:p>
          <a:p>
            <a:pPr algn="ctr"/>
            <a:r>
              <a:rPr lang="ru-RU" sz="2000" b="1" dirty="0"/>
              <a:t>эстетическое </a:t>
            </a:r>
          </a:p>
          <a:p>
            <a:pPr algn="ctr"/>
            <a:r>
              <a:rPr lang="ru-RU" sz="20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000" b="1" dirty="0"/>
              <a:t>Познавательное </a:t>
            </a:r>
          </a:p>
          <a:p>
            <a:pPr algn="ctr"/>
            <a:r>
              <a:rPr lang="ru-RU" sz="20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Речевое </a:t>
            </a:r>
          </a:p>
          <a:p>
            <a:pPr algn="ctr"/>
            <a:r>
              <a:rPr lang="ru-RU" sz="20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Социально-</a:t>
            </a:r>
          </a:p>
          <a:p>
            <a:pPr algn="ctr"/>
            <a:r>
              <a:rPr lang="ru-RU" sz="2000" b="1" dirty="0"/>
              <a:t>коммуникативное </a:t>
            </a:r>
          </a:p>
          <a:p>
            <a:pPr algn="ctr"/>
            <a:r>
              <a:rPr lang="ru-RU" sz="20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Содержательный раздел: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 </a:t>
            </a:r>
            <a:r>
              <a:rPr lang="ru-RU" dirty="0" smtClean="0">
                <a:solidFill>
                  <a:srgbClr val="0070C0"/>
                </a:solidFill>
              </a:rPr>
              <a:t>Представляет</a:t>
            </a:r>
            <a:r>
              <a:rPr lang="ru-RU" dirty="0" smtClean="0"/>
              <a:t> общее содержание Программы, обеспечивающее полноценное развитие личности детей.</a:t>
            </a:r>
          </a:p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0070C0"/>
                </a:solidFill>
              </a:rPr>
              <a:t> В него входит: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задачи и содержание образования;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особенности образовательной деятельности разных видов культурных практик;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способы и направления поддержки детской инициативы;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особенности взаимодействия педагогического коллектива с семьями обучающихся;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направления и задачи коррекционно-развивающей работы;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описание вариативных форм, способов, методов и средств реализации 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задачи и содержание парциальных программ;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рабочая программа воспитания.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1278</TotalTime>
  <Words>1312</Words>
  <Application>Microsoft Office PowerPoint</Application>
  <PresentationFormat>Экран (4:3)</PresentationFormat>
  <Paragraphs>167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   Краткая презентация образовательной программы дошкольного образования  Презентацию подготовила : старший воспитатель Щербакова Л.Н. 2023 год </vt:lpstr>
      <vt:lpstr>                Пояснительная записка</vt:lpstr>
      <vt:lpstr>  </vt:lpstr>
      <vt:lpstr>                             Обязательная часть  образовательной программы - соответствует ФОП ДО  </vt:lpstr>
      <vt:lpstr>Задачи программы:</vt:lpstr>
      <vt:lpstr>Образовательная программа ДО  включает три основных раздела:</vt:lpstr>
      <vt:lpstr>Содержание целевого раздела:</vt:lpstr>
      <vt:lpstr>Образовательные области, обеспечивающие разностороннее развитие детей по ФГОС ДО:</vt:lpstr>
      <vt:lpstr>Содержательный раздел:</vt:lpstr>
      <vt:lpstr>Игра – в приоритете </vt:lpstr>
      <vt:lpstr>Чтобы обучать и развивать детей педагоги будут использовать:</vt:lpstr>
      <vt:lpstr>Основные цели взаимодействия с родителями</vt:lpstr>
      <vt:lpstr>Направления взаимодействия с семьями воспитанников:</vt:lpstr>
      <vt:lpstr>Часть программы формируемая участниками образовательных отношений включает следующие программы:</vt:lpstr>
      <vt:lpstr>Коррекционно-развивающая работа в ДОУ</vt:lpstr>
      <vt:lpstr>Направления и содержание  коррекционно-развивающей работы</vt:lpstr>
      <vt:lpstr>Программа воспитания ДОУ предусматривает </vt:lpstr>
      <vt:lpstr>Ключевые направления воспитания детей</vt:lpstr>
      <vt:lpstr>РЕАЛИЗАЦИЯ КАЛЕНДАРНОГО ПЛАНА ВОСПИТАТЕЛЬНОЙ РАБОТЫ</vt:lpstr>
      <vt:lpstr>РАЗВИВАЮЩАЯ ПРЕДМЕТНО-ПРОСТРАНСТВЕННАЯ СРЕДА ДОУ</vt:lpstr>
      <vt:lpstr>Содержание  организационного раздела:</vt:lpstr>
      <vt:lpstr>         ожидаемые результаты освоения программы к концу дошкольного возраста </vt:lpstr>
      <vt:lpstr>Контактная информация:</vt:lpstr>
      <vt:lpstr>СПАСИБО ЗА ВНИМАНИЕ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Пользователь</cp:lastModifiedBy>
  <cp:revision>163</cp:revision>
  <dcterms:created xsi:type="dcterms:W3CDTF">2013-12-24T12:41:12Z</dcterms:created>
  <dcterms:modified xsi:type="dcterms:W3CDTF">2023-11-16T12:01:15Z</dcterms:modified>
</cp:coreProperties>
</file>